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7" r:id="rId5"/>
    <p:sldId id="268" r:id="rId6"/>
    <p:sldId id="267" r:id="rId7"/>
    <p:sldId id="269" r:id="rId8"/>
    <p:sldId id="270" r:id="rId9"/>
    <p:sldId id="259" r:id="rId10"/>
    <p:sldId id="275" r:id="rId11"/>
    <p:sldId id="272" r:id="rId12"/>
    <p:sldId id="273" r:id="rId13"/>
    <p:sldId id="274" r:id="rId14"/>
    <p:sldId id="262" r:id="rId15"/>
    <p:sldId id="263" r:id="rId16"/>
    <p:sldId id="276" r:id="rId17"/>
    <p:sldId id="265" r:id="rId1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6" d="100"/>
          <a:sy n="86" d="100"/>
        </p:scale>
        <p:origin x="562" y="67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7/29/2021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7/29/2021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7/29/2021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7/29/2021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ndawi.com/journals/amse/2014/984341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828" y="1124744"/>
            <a:ext cx="11089232" cy="883643"/>
          </a:xfrm>
        </p:spPr>
        <p:txBody>
          <a:bodyPr>
            <a:normAutofit/>
          </a:bodyPr>
          <a:lstStyle/>
          <a:p>
            <a:r>
              <a:rPr lang="en-US" sz="4400" dirty="0"/>
              <a:t>Predicting Compressive strength of concrete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462564" y="3106196"/>
            <a:ext cx="4608512" cy="576064"/>
          </a:xfrm>
        </p:spPr>
        <p:txBody>
          <a:bodyPr>
            <a:normAutofit/>
          </a:bodyPr>
          <a:lstStyle/>
          <a:p>
            <a:r>
              <a:rPr lang="en-US" dirty="0"/>
              <a:t>Team Name: </a:t>
            </a:r>
            <a:r>
              <a:rPr lang="en-US" dirty="0">
                <a:solidFill>
                  <a:schemeClr val="tx1"/>
                </a:solidFill>
              </a:rPr>
              <a:t>V5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016ED7-BAFD-4CCD-A15E-DB2C7308E197}"/>
              </a:ext>
            </a:extLst>
          </p:cNvPr>
          <p:cNvSpPr txBox="1"/>
          <p:nvPr/>
        </p:nvSpPr>
        <p:spPr>
          <a:xfrm>
            <a:off x="7462564" y="3751804"/>
            <a:ext cx="3456384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TEAM MEMBERS:</a:t>
            </a:r>
          </a:p>
          <a:p>
            <a:endParaRPr lang="en-US" sz="12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Abhiramrao Samudrala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Kasam Sai Shivani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Salla saketh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Battula sai samyuktha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ahnschrift Light SemiCondensed" panose="020B0502040204020203" pitchFamily="34" charset="0"/>
              </a:rPr>
              <a:t>Ambati akshaya</a:t>
            </a:r>
          </a:p>
          <a:p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AC5EA0-F93E-490A-BD3A-92696DE48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2930123"/>
            <a:ext cx="5576146" cy="19721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A0F436-3A03-4B65-8544-4F543F322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92" y="2930123"/>
            <a:ext cx="5031462" cy="20442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B5C4AC-1632-416D-B3A3-6CC174EA96D5}"/>
              </a:ext>
            </a:extLst>
          </p:cNvPr>
          <p:cNvSpPr txBox="1"/>
          <p:nvPr/>
        </p:nvSpPr>
        <p:spPr>
          <a:xfrm>
            <a:off x="1125860" y="1556792"/>
            <a:ext cx="4392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Random Forest Regressor :</a:t>
            </a:r>
            <a:endParaRPr lang="en-IN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F1A0CA-3558-4C32-A745-429843119087}"/>
              </a:ext>
            </a:extLst>
          </p:cNvPr>
          <p:cNvSpPr txBox="1"/>
          <p:nvPr/>
        </p:nvSpPr>
        <p:spPr>
          <a:xfrm>
            <a:off x="6974684" y="1585638"/>
            <a:ext cx="4104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Gradient Boost Regressor:</a:t>
            </a:r>
            <a:endParaRPr lang="en-IN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2E0596-DF7D-456D-9C4D-05A51701F966}"/>
              </a:ext>
            </a:extLst>
          </p:cNvPr>
          <p:cNvSpPr txBox="1"/>
          <p:nvPr/>
        </p:nvSpPr>
        <p:spPr>
          <a:xfrm>
            <a:off x="1485900" y="5272362"/>
            <a:ext cx="82089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Since Gradient Boost Regressor is preforming good and having less mean square error , so we are going to use it as our machine learning model.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291675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EA1F800-6D7D-4BE8-A62B-6FF30416912C}"/>
              </a:ext>
            </a:extLst>
          </p:cNvPr>
          <p:cNvSpPr txBox="1"/>
          <p:nvPr/>
        </p:nvSpPr>
        <p:spPr>
          <a:xfrm>
            <a:off x="1053852" y="476672"/>
            <a:ext cx="37444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User Interface:</a:t>
            </a:r>
            <a:endParaRPr lang="en-IN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D6B26D-9041-4EF6-B625-9DCEFC3C67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84" y="1124744"/>
            <a:ext cx="9766820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1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4EDADA-8FCD-49C2-9597-3B442066C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28" y="378298"/>
            <a:ext cx="10846940" cy="610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C3C1FB-9231-435A-B58F-CE509AC7F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844" y="332656"/>
            <a:ext cx="10873208" cy="583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1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B59811-FACE-4687-AF32-E590AC280134}"/>
              </a:ext>
            </a:extLst>
          </p:cNvPr>
          <p:cNvSpPr txBox="1"/>
          <p:nvPr/>
        </p:nvSpPr>
        <p:spPr>
          <a:xfrm>
            <a:off x="4150196" y="1196752"/>
            <a:ext cx="36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 You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348033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448E-6 3.33333E-6 L 2.0448E-6 0.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25118" y="274637"/>
            <a:ext cx="10354266" cy="1190179"/>
          </a:xfrm>
        </p:spPr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E4469C-6A76-4A48-96CE-7620152DD617}"/>
              </a:ext>
            </a:extLst>
          </p:cNvPr>
          <p:cNvSpPr txBox="1"/>
          <p:nvPr/>
        </p:nvSpPr>
        <p:spPr>
          <a:xfrm>
            <a:off x="2782044" y="1772816"/>
            <a:ext cx="50405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Overview</a:t>
            </a:r>
          </a:p>
          <a:p>
            <a:r>
              <a:rPr lang="en-US" sz="2800" dirty="0"/>
              <a:t>2. Objective</a:t>
            </a:r>
          </a:p>
          <a:p>
            <a:r>
              <a:rPr lang="en-IN" sz="2800" dirty="0"/>
              <a:t>3. Procedure</a:t>
            </a:r>
          </a:p>
          <a:p>
            <a:r>
              <a:rPr lang="en-IN" sz="2800" dirty="0"/>
              <a:t>4. Multi variable Analysis</a:t>
            </a:r>
          </a:p>
          <a:p>
            <a:r>
              <a:rPr lang="en-IN" sz="2800" dirty="0"/>
              <a:t>5. Machine learning Model</a:t>
            </a:r>
          </a:p>
          <a:p>
            <a:r>
              <a:rPr lang="en-IN" sz="2800" dirty="0"/>
              <a:t>6. Accuracy</a:t>
            </a:r>
          </a:p>
          <a:p>
            <a:r>
              <a:rPr lang="en-IN" sz="2800" dirty="0"/>
              <a:t>7. Demo </a:t>
            </a: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7025D35-CF33-487E-B5EB-ACE7BE87B4C9}"/>
              </a:ext>
            </a:extLst>
          </p:cNvPr>
          <p:cNvSpPr txBox="1"/>
          <p:nvPr/>
        </p:nvSpPr>
        <p:spPr>
          <a:xfrm>
            <a:off x="909836" y="404664"/>
            <a:ext cx="4680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Overview 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F9F02A5-6470-4ADB-9256-6649FA991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38628" y="1772816"/>
            <a:ext cx="3940139" cy="33843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9B26B29-84D6-4082-8A0A-3DA2897E6FBA}"/>
              </a:ext>
            </a:extLst>
          </p:cNvPr>
          <p:cNvSpPr txBox="1"/>
          <p:nvPr/>
        </p:nvSpPr>
        <p:spPr>
          <a:xfrm>
            <a:off x="1278384" y="1606858"/>
            <a:ext cx="6040164" cy="3402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chemeClr val="tx1">
                    <a:lumMod val="95000"/>
                  </a:schemeClr>
                </a:solidFill>
                <a:effectLst/>
                <a:latin typeface="Bahnschrift Light" panose="020B0502040204020203" pitchFamily="34" charset="0"/>
              </a:rPr>
              <a:t>The Compressive Strength of Concrete determines the quality of Concrete. This is generally determined by a standard crushing test on a concrete cylinder. This requires engineers to build small concrete cylinders with different combinations of raw materials and test these cylinders for strength variations with a change in each raw material. The recommended wait time for testing the cylinder is 28 days to ensure correct results. This consumes a lot of time and requires a lot of labor to prepare different prototypes and test them. Also, this method is prone to human error and one small mistake can cause the wait time to drastically increases.</a:t>
            </a:r>
          </a:p>
        </p:txBody>
      </p:sp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379567F-5B55-4A14-B758-321813B5685C}"/>
              </a:ext>
            </a:extLst>
          </p:cNvPr>
          <p:cNvSpPr txBox="1"/>
          <p:nvPr/>
        </p:nvSpPr>
        <p:spPr>
          <a:xfrm>
            <a:off x="1125860" y="764704"/>
            <a:ext cx="3456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Objective:</a:t>
            </a:r>
            <a:endParaRPr lang="en-IN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79EBC2-C1AA-4730-974D-57FCEDD1037C}"/>
              </a:ext>
            </a:extLst>
          </p:cNvPr>
          <p:cNvSpPr txBox="1"/>
          <p:nvPr/>
        </p:nvSpPr>
        <p:spPr>
          <a:xfrm>
            <a:off x="2646297" y="1700808"/>
            <a:ext cx="74888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</a:schemeClr>
                </a:solidFill>
              </a:rPr>
              <a:t>To measure the compressive strength of concrete , normally takes around 28 days of time period . Which causes the lack of work and most are not interested in continuing to do it.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471F03-9974-4D52-B5DF-820AFCBCB7E1}"/>
              </a:ext>
            </a:extLst>
          </p:cNvPr>
          <p:cNvSpPr txBox="1"/>
          <p:nvPr/>
        </p:nvSpPr>
        <p:spPr>
          <a:xfrm>
            <a:off x="2646297" y="3645024"/>
            <a:ext cx="75608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</a:schemeClr>
                </a:solidFill>
              </a:rPr>
              <a:t>So our idea is to build a machine learning model , which considers the some features and to measure the compressive strength of concrete without waiting for a larger amount of time.</a:t>
            </a:r>
            <a:endParaRPr lang="en-IN" sz="2800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2E6E71D-1138-40A4-A999-A5A4A7CA9556}"/>
              </a:ext>
            </a:extLst>
          </p:cNvPr>
          <p:cNvSpPr txBox="1"/>
          <p:nvPr/>
        </p:nvSpPr>
        <p:spPr>
          <a:xfrm>
            <a:off x="1269876" y="548680"/>
            <a:ext cx="9073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Procedure:</a:t>
            </a:r>
            <a:endParaRPr lang="en-IN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FC651A-1B64-4F10-8900-46E6FB99528D}"/>
              </a:ext>
            </a:extLst>
          </p:cNvPr>
          <p:cNvSpPr txBox="1"/>
          <p:nvPr/>
        </p:nvSpPr>
        <p:spPr>
          <a:xfrm>
            <a:off x="2061964" y="1412776"/>
            <a:ext cx="84249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Initially we are going to collect data from various sources and preprocess the data present in the dataset. </a:t>
            </a:r>
            <a:endParaRPr lang="en-IN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944894-F8D4-48BF-99B6-4FB0666296A0}"/>
              </a:ext>
            </a:extLst>
          </p:cNvPr>
          <p:cNvSpPr txBox="1"/>
          <p:nvPr/>
        </p:nvSpPr>
        <p:spPr>
          <a:xfrm>
            <a:off x="2205980" y="2996952"/>
            <a:ext cx="76328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After preprocessing is over we are going to check the dependency of the features and sperate them as dependent and independent features.</a:t>
            </a:r>
            <a:endParaRPr lang="en-IN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BA97D0-45E2-4BDD-88A1-C17D18EC7DE8}"/>
              </a:ext>
            </a:extLst>
          </p:cNvPr>
          <p:cNvSpPr txBox="1"/>
          <p:nvPr/>
        </p:nvSpPr>
        <p:spPr>
          <a:xfrm>
            <a:off x="2232004" y="4752726"/>
            <a:ext cx="82809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Then we are going consider various Regression Algorithms and train them with the data. Then we calculate the accuracy and mean square error.</a:t>
            </a:r>
          </a:p>
        </p:txBody>
      </p:sp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837E2F6-8CA6-415D-8257-3592A36D7795}"/>
              </a:ext>
            </a:extLst>
          </p:cNvPr>
          <p:cNvSpPr txBox="1"/>
          <p:nvPr/>
        </p:nvSpPr>
        <p:spPr>
          <a:xfrm>
            <a:off x="1701924" y="836712"/>
            <a:ext cx="95050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Algorithm which is having More accuracy score and low mean square error is taken as the final Machine learning model</a:t>
            </a:r>
            <a:endParaRPr lang="en-IN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D7FAF2-8929-4116-A78D-DB05C7B640C7}"/>
              </a:ext>
            </a:extLst>
          </p:cNvPr>
          <p:cNvSpPr txBox="1"/>
          <p:nvPr/>
        </p:nvSpPr>
        <p:spPr>
          <a:xfrm>
            <a:off x="1701924" y="2348880"/>
            <a:ext cx="93160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Then we build the User Interface i.e.; the flask application , where the user interacts with the web page and fill the feature values. </a:t>
            </a:r>
            <a:endParaRPr lang="en-IN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752B14-12F0-45DC-8BC9-505F3D477A20}"/>
              </a:ext>
            </a:extLst>
          </p:cNvPr>
          <p:cNvSpPr txBox="1"/>
          <p:nvPr/>
        </p:nvSpPr>
        <p:spPr>
          <a:xfrm>
            <a:off x="1701924" y="4221088"/>
            <a:ext cx="92170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inputs are given to the ML model and the respective predictive strength of concrete is given as Output to the user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C47AE1-89C9-4190-BF07-F7D2FEB58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308" y="548680"/>
            <a:ext cx="6187440" cy="58369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3C85E2-8FFA-4EBD-80B4-03B7CBFDF694}"/>
              </a:ext>
            </a:extLst>
          </p:cNvPr>
          <p:cNvSpPr txBox="1"/>
          <p:nvPr/>
        </p:nvSpPr>
        <p:spPr>
          <a:xfrm>
            <a:off x="1053852" y="1340768"/>
            <a:ext cx="36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Multi Variable analysis: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68806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3F772B-592D-4D30-9DEB-27969425B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972" y="1628800"/>
            <a:ext cx="7532036" cy="34920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F1071CE-5682-41CD-9B30-94A4E364D315}"/>
              </a:ext>
            </a:extLst>
          </p:cNvPr>
          <p:cNvSpPr txBox="1"/>
          <p:nvPr/>
        </p:nvSpPr>
        <p:spPr>
          <a:xfrm>
            <a:off x="1413892" y="260648"/>
            <a:ext cx="4032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Model Flow :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6352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D768D1-97B1-40B5-B582-577C43FF644A}"/>
              </a:ext>
            </a:extLst>
          </p:cNvPr>
          <p:cNvSpPr txBox="1"/>
          <p:nvPr/>
        </p:nvSpPr>
        <p:spPr>
          <a:xfrm>
            <a:off x="1053852" y="404664"/>
            <a:ext cx="4680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Accuracy :</a:t>
            </a:r>
            <a:endParaRPr lang="en-IN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7FABAA-9787-4CA6-BD42-DEB73242E3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391" y="2105269"/>
            <a:ext cx="5815908" cy="24038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7368A79-4ABD-43ED-87B6-C1555F0C4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2105269"/>
            <a:ext cx="4910946" cy="24038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4D818F4-C8DE-4F84-A27D-CC892EF665D2}"/>
              </a:ext>
            </a:extLst>
          </p:cNvPr>
          <p:cNvSpPr txBox="1"/>
          <p:nvPr/>
        </p:nvSpPr>
        <p:spPr>
          <a:xfrm>
            <a:off x="909836" y="1412776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Multi Linear Regression:</a:t>
            </a:r>
            <a:endParaRPr lang="en-IN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9A185-D327-4EF4-A439-04F9621DD867}"/>
              </a:ext>
            </a:extLst>
          </p:cNvPr>
          <p:cNvSpPr txBox="1"/>
          <p:nvPr/>
        </p:nvSpPr>
        <p:spPr>
          <a:xfrm>
            <a:off x="6310436" y="1412776"/>
            <a:ext cx="4104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Decision Tree Regressor: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6389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101</TotalTime>
  <Words>431</Words>
  <Application>Microsoft Office PowerPoint</Application>
  <PresentationFormat>Custom</PresentationFormat>
  <Paragraphs>40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Bahnschrift Light</vt:lpstr>
      <vt:lpstr>Bahnschrift Light SemiCondensed</vt:lpstr>
      <vt:lpstr>Calibri</vt:lpstr>
      <vt:lpstr>Wingdings</vt:lpstr>
      <vt:lpstr>Tech 16x9</vt:lpstr>
      <vt:lpstr>Predicting Compressive strength of concrete </vt:lpstr>
      <vt:lpstr>INDEX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Compressive strength of concrete </dc:title>
  <dc:creator>Samudrala Abhiramrao</dc:creator>
  <cp:lastModifiedBy>Samudrala Abhiramrao</cp:lastModifiedBy>
  <cp:revision>1</cp:revision>
  <dcterms:created xsi:type="dcterms:W3CDTF">2021-07-29T11:58:49Z</dcterms:created>
  <dcterms:modified xsi:type="dcterms:W3CDTF">2021-07-29T13:40:05Z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